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2" d="100"/>
          <a:sy n="72" d="100"/>
        </p:scale>
        <p:origin x="57" y="5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97B4-ECA2-CD31-2190-CDA41E10A1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67DB9F-D9DE-43DE-8D83-C47A1389E6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9E19A8-A540-18A0-976F-EE938BBD6748}"/>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275160D1-8765-74C6-D230-E82605ECC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F3CA0-D14A-0A1F-BBB1-C8C20EB719B9}"/>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58295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FBA7-9331-4F5F-F6DF-2BE719DC7B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F5A7FD-2923-BC78-666D-3CE96F7D47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8CC4A-8E9D-D0D6-6181-AE29B6204538}"/>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10B1A47F-5D09-988A-0C51-ACF158827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6633A-B905-B38E-8832-1A2C777AD1EC}"/>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214434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94BA-CB5D-BF90-4664-998FFBF6A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5D7AD8-EA0D-9975-5F70-4942972B7F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DAC57-9164-F878-C7E3-E1AA993C1156}"/>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C45C461D-59B8-54C8-ED3E-514A1CB2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B00A9-7CDB-DBB0-0E67-EC36A40E6B5A}"/>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69900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B7C9-457A-D7E7-5814-C1CD9410A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6DC95-F32C-EA25-1B01-F53273E1A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35199-9948-B55F-9E0C-B7BBB8C90472}"/>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C550B6A3-1780-7734-2051-8BE79B1A8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37B74-F5B8-B720-41BF-21DEBC378C26}"/>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1879885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3DC9-D101-8350-0974-24CAB1025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EF4622-3F06-55F3-ED5D-E503AF9F64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A26E0C-6965-1ED7-4AEB-C32C1B230535}"/>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2E57BBD3-FFF3-4559-0057-C1C7D10FF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9CBAF-AB6E-4BB4-12E3-8B6E5AED1823}"/>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167629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D321-75BF-38AC-551C-2F65A2641A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3484C-4266-6701-763A-7268A09E1B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D1D6B8-2D5D-4325-F8E6-B2C90AFB4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3A0FC-798C-019E-00E3-E46DD765A8C7}"/>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6" name="Footer Placeholder 5">
            <a:extLst>
              <a:ext uri="{FF2B5EF4-FFF2-40B4-BE49-F238E27FC236}">
                <a16:creationId xmlns:a16="http://schemas.microsoft.com/office/drawing/2014/main" id="{0E17B526-1E69-9CC5-D666-97D328628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58A31E-8EB2-09E9-C7EC-59C43F6741AE}"/>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118927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D3EC-FB4F-D8D5-C05B-952ACA6D64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DC12B9-F18D-E824-D733-9C65EB7CE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E277BE-7EFC-2A43-A5FA-4DB8132E97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6E9614-BFED-4ADB-02B1-78DF1892AA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EA886-F00E-CB7F-C92B-ABF3DEF0E4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D30483-0C1E-7B51-C9F6-A7D38FEDAA53}"/>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8" name="Footer Placeholder 7">
            <a:extLst>
              <a:ext uri="{FF2B5EF4-FFF2-40B4-BE49-F238E27FC236}">
                <a16:creationId xmlns:a16="http://schemas.microsoft.com/office/drawing/2014/main" id="{823AE36B-56A6-1E71-2EF2-F6BA3B64E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272BD3-4E2C-8BDB-C92C-4049FF7A3205}"/>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830056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0C3C-0D27-A65D-0CAF-FC30BEFE0D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A21ACA-B250-8861-19B9-A4EAB86021D6}"/>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4" name="Footer Placeholder 3">
            <a:extLst>
              <a:ext uri="{FF2B5EF4-FFF2-40B4-BE49-F238E27FC236}">
                <a16:creationId xmlns:a16="http://schemas.microsoft.com/office/drawing/2014/main" id="{2D4276F7-E69A-BF18-B180-C1237276D4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8E857-BF41-0641-60D6-059A55BAB7FD}"/>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317094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47C4E-51D5-616F-8EEA-DBA6166C0054}"/>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3" name="Footer Placeholder 2">
            <a:extLst>
              <a:ext uri="{FF2B5EF4-FFF2-40B4-BE49-F238E27FC236}">
                <a16:creationId xmlns:a16="http://schemas.microsoft.com/office/drawing/2014/main" id="{2B133AED-5DFE-8E13-EB6D-E77A5B6AD1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F22DDD-5970-A3F4-237D-E00F2686C24E}"/>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199530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3834-AB99-4F7B-E645-0E1B830EF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161064-1ADD-F31D-BB19-1A2EDEBB7E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874891-E8DE-057C-F125-7BBD8145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9C0E8-4D1A-C09C-8525-016495807D9C}"/>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6" name="Footer Placeholder 5">
            <a:extLst>
              <a:ext uri="{FF2B5EF4-FFF2-40B4-BE49-F238E27FC236}">
                <a16:creationId xmlns:a16="http://schemas.microsoft.com/office/drawing/2014/main" id="{2CA86C87-F085-CDED-C5CD-4239F9D81C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3351D-CCF8-ED77-761F-F370FCA2BF36}"/>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268176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7A2A-3255-3326-35DC-E42ABCEAD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43CF56-2E19-CC81-1EC1-5F07CE600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3C58BE-9A8C-3B55-E127-3FD8256F5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21E40-83DC-67EA-9527-7478CE0E8E16}"/>
              </a:ext>
            </a:extLst>
          </p:cNvPr>
          <p:cNvSpPr>
            <a:spLocks noGrp="1"/>
          </p:cNvSpPr>
          <p:nvPr>
            <p:ph type="dt" sz="half" idx="10"/>
          </p:nvPr>
        </p:nvSpPr>
        <p:spPr/>
        <p:txBody>
          <a:bodyPr/>
          <a:lstStyle/>
          <a:p>
            <a:fld id="{CED91B89-9E1E-41C6-9408-BB0344A40064}" type="datetimeFigureOut">
              <a:rPr lang="en-US" smtClean="0"/>
              <a:t>12/9/2023</a:t>
            </a:fld>
            <a:endParaRPr lang="en-US"/>
          </a:p>
        </p:txBody>
      </p:sp>
      <p:sp>
        <p:nvSpPr>
          <p:cNvPr id="6" name="Footer Placeholder 5">
            <a:extLst>
              <a:ext uri="{FF2B5EF4-FFF2-40B4-BE49-F238E27FC236}">
                <a16:creationId xmlns:a16="http://schemas.microsoft.com/office/drawing/2014/main" id="{E551000F-85F2-918C-6574-FC455405A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F47BB-3FF4-985E-9FA1-06C8ACF520F2}"/>
              </a:ext>
            </a:extLst>
          </p:cNvPr>
          <p:cNvSpPr>
            <a:spLocks noGrp="1"/>
          </p:cNvSpPr>
          <p:nvPr>
            <p:ph type="sldNum" sz="quarter" idx="12"/>
          </p:nvPr>
        </p:nvSpPr>
        <p:spPr/>
        <p:txBody>
          <a:bodyPr/>
          <a:lstStyle/>
          <a:p>
            <a:fld id="{B0D9CDEC-FB23-465A-9669-0E3AA01B5800}" type="slidenum">
              <a:rPr lang="en-US" smtClean="0"/>
              <a:t>‹#›</a:t>
            </a:fld>
            <a:endParaRPr lang="en-US"/>
          </a:p>
        </p:txBody>
      </p:sp>
    </p:spTree>
    <p:extLst>
      <p:ext uri="{BB962C8B-B14F-4D97-AF65-F5344CB8AC3E}">
        <p14:creationId xmlns:p14="http://schemas.microsoft.com/office/powerpoint/2010/main" val="423154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E99FD1-879A-A731-AF38-231B140A4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DB2331-0A6A-DAA5-DAA4-DF06E34F0C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A4A50-85B5-1686-52E2-B01C163F6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91B89-9E1E-41C6-9408-BB0344A40064}" type="datetimeFigureOut">
              <a:rPr lang="en-US" smtClean="0"/>
              <a:t>12/9/2023</a:t>
            </a:fld>
            <a:endParaRPr lang="en-US"/>
          </a:p>
        </p:txBody>
      </p:sp>
      <p:sp>
        <p:nvSpPr>
          <p:cNvPr id="5" name="Footer Placeholder 4">
            <a:extLst>
              <a:ext uri="{FF2B5EF4-FFF2-40B4-BE49-F238E27FC236}">
                <a16:creationId xmlns:a16="http://schemas.microsoft.com/office/drawing/2014/main" id="{F5364080-EDD5-48CC-75F4-951F3054E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2F61C9-47F9-4ECD-6ED5-7AE6B91FA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CDEC-FB23-465A-9669-0E3AA01B5800}" type="slidenum">
              <a:rPr lang="en-US" smtClean="0"/>
              <a:t>‹#›</a:t>
            </a:fld>
            <a:endParaRPr lang="en-US"/>
          </a:p>
        </p:txBody>
      </p:sp>
    </p:spTree>
    <p:extLst>
      <p:ext uri="{BB962C8B-B14F-4D97-AF65-F5344CB8AC3E}">
        <p14:creationId xmlns:p14="http://schemas.microsoft.com/office/powerpoint/2010/main" val="36623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3B4-26F9-1F23-0DA1-5225C4BB9B41}"/>
              </a:ext>
            </a:extLst>
          </p:cNvPr>
          <p:cNvSpPr>
            <a:spLocks noGrp="1"/>
          </p:cNvSpPr>
          <p:nvPr>
            <p:ph type="ctrTitle"/>
          </p:nvPr>
        </p:nvSpPr>
        <p:spPr/>
        <p:txBody>
          <a:bodyPr anchor="ctr" anchorCtr="0"/>
          <a:lstStyle/>
          <a:p>
            <a:r>
              <a:rPr lang="en-US" dirty="0"/>
              <a:t>Game Event Registration</a:t>
            </a:r>
          </a:p>
        </p:txBody>
      </p:sp>
      <p:sp>
        <p:nvSpPr>
          <p:cNvPr id="3" name="Subtitle 2">
            <a:extLst>
              <a:ext uri="{FF2B5EF4-FFF2-40B4-BE49-F238E27FC236}">
                <a16:creationId xmlns:a16="http://schemas.microsoft.com/office/drawing/2014/main" id="{697AB0C1-7666-98EE-B0CC-77F9179A553E}"/>
              </a:ext>
            </a:extLst>
          </p:cNvPr>
          <p:cNvSpPr>
            <a:spLocks noGrp="1"/>
          </p:cNvSpPr>
          <p:nvPr>
            <p:ph type="subTitle" idx="1"/>
          </p:nvPr>
        </p:nvSpPr>
        <p:spPr/>
        <p:txBody>
          <a:bodyPr/>
          <a:lstStyle/>
          <a:p>
            <a:r>
              <a:rPr lang="en-US" dirty="0"/>
              <a:t>This Website can be used to showcase an event and the games that may be played. This website will also be able to record usernames and contact information for event attendees.</a:t>
            </a:r>
          </a:p>
        </p:txBody>
      </p:sp>
    </p:spTree>
    <p:extLst>
      <p:ext uri="{BB962C8B-B14F-4D97-AF65-F5344CB8AC3E}">
        <p14:creationId xmlns:p14="http://schemas.microsoft.com/office/powerpoint/2010/main" val="20477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6074-23B7-4EBC-8F78-6E7AC4AD2028}"/>
              </a:ext>
            </a:extLst>
          </p:cNvPr>
          <p:cNvSpPr>
            <a:spLocks noGrp="1"/>
          </p:cNvSpPr>
          <p:nvPr>
            <p:ph type="title"/>
          </p:nvPr>
        </p:nvSpPr>
        <p:spPr>
          <a:xfrm>
            <a:off x="2179983" y="365125"/>
            <a:ext cx="5883965" cy="1325563"/>
          </a:xfrm>
        </p:spPr>
        <p:txBody>
          <a:bodyPr/>
          <a:lstStyle/>
          <a:p>
            <a:pPr algn="ctr"/>
            <a:r>
              <a:rPr lang="en-US" dirty="0">
                <a:solidFill>
                  <a:schemeClr val="bg1"/>
                </a:solidFill>
              </a:rPr>
              <a:t>Home Screen</a:t>
            </a:r>
          </a:p>
        </p:txBody>
      </p:sp>
      <p:pic>
        <p:nvPicPr>
          <p:cNvPr id="6" name="Content Placeholder 5" descr="Man wearing black t-shirt and headset sitting in front of orange and black keyboard in dimly lit room with blue walls">
            <a:extLst>
              <a:ext uri="{FF2B5EF4-FFF2-40B4-BE49-F238E27FC236}">
                <a16:creationId xmlns:a16="http://schemas.microsoft.com/office/drawing/2014/main" id="{EB3C71C5-6D8F-7DDF-76EC-FBFB07BAA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8849139" cy="4873009"/>
          </a:xfrm>
        </p:spPr>
      </p:pic>
      <p:sp>
        <p:nvSpPr>
          <p:cNvPr id="4" name="TextBox 3">
            <a:extLst>
              <a:ext uri="{FF2B5EF4-FFF2-40B4-BE49-F238E27FC236}">
                <a16:creationId xmlns:a16="http://schemas.microsoft.com/office/drawing/2014/main" id="{3F4E14EE-7BFB-C9AA-6EF5-D0A148B04344}"/>
              </a:ext>
            </a:extLst>
          </p:cNvPr>
          <p:cNvSpPr txBox="1"/>
          <p:nvPr/>
        </p:nvSpPr>
        <p:spPr>
          <a:xfrm>
            <a:off x="9773478" y="291548"/>
            <a:ext cx="2193235" cy="2308324"/>
          </a:xfrm>
          <a:prstGeom prst="rect">
            <a:avLst/>
          </a:prstGeom>
          <a:noFill/>
        </p:spPr>
        <p:txBody>
          <a:bodyPr vert="horz" wrap="square" rtlCol="0">
            <a:spAutoFit/>
          </a:bodyPr>
          <a:lstStyle/>
          <a:p>
            <a:r>
              <a:rPr lang="en-US" dirty="0">
                <a:solidFill>
                  <a:schemeClr val="bg1"/>
                </a:solidFill>
              </a:rPr>
              <a:t>Navigation</a:t>
            </a:r>
          </a:p>
          <a:p>
            <a:r>
              <a:rPr lang="en-US" dirty="0">
                <a:solidFill>
                  <a:schemeClr val="bg1"/>
                </a:solidFill>
              </a:rPr>
              <a:t>Home Screen</a:t>
            </a:r>
          </a:p>
          <a:p>
            <a:r>
              <a:rPr lang="en-US" dirty="0">
                <a:solidFill>
                  <a:schemeClr val="bg1"/>
                </a:solidFill>
              </a:rPr>
              <a:t>Game 1</a:t>
            </a:r>
          </a:p>
          <a:p>
            <a:r>
              <a:rPr lang="en-US" dirty="0">
                <a:solidFill>
                  <a:schemeClr val="bg1"/>
                </a:solidFill>
              </a:rPr>
              <a:t>….</a:t>
            </a:r>
          </a:p>
          <a:p>
            <a:r>
              <a:rPr lang="en-US" dirty="0">
                <a:solidFill>
                  <a:schemeClr val="bg1"/>
                </a:solidFill>
              </a:rPr>
              <a:t>Game XX (however many will be planned)</a:t>
            </a:r>
          </a:p>
          <a:p>
            <a:r>
              <a:rPr lang="en-US" dirty="0">
                <a:solidFill>
                  <a:schemeClr val="bg1"/>
                </a:solidFill>
              </a:rPr>
              <a:t>Registration</a:t>
            </a:r>
          </a:p>
        </p:txBody>
      </p:sp>
      <p:sp>
        <p:nvSpPr>
          <p:cNvPr id="7" name="TextBox 6">
            <a:extLst>
              <a:ext uri="{FF2B5EF4-FFF2-40B4-BE49-F238E27FC236}">
                <a16:creationId xmlns:a16="http://schemas.microsoft.com/office/drawing/2014/main" id="{52DC3987-82FD-8715-EB5C-BE38EFE93687}"/>
              </a:ext>
            </a:extLst>
          </p:cNvPr>
          <p:cNvSpPr txBox="1"/>
          <p:nvPr/>
        </p:nvSpPr>
        <p:spPr>
          <a:xfrm>
            <a:off x="893929" y="1890214"/>
            <a:ext cx="5258640" cy="1200329"/>
          </a:xfrm>
          <a:prstGeom prst="rect">
            <a:avLst/>
          </a:prstGeom>
          <a:noFill/>
        </p:spPr>
        <p:txBody>
          <a:bodyPr wrap="square" rtlCol="0">
            <a:spAutoFit/>
          </a:bodyPr>
          <a:lstStyle/>
          <a:p>
            <a:r>
              <a:rPr lang="en-US" dirty="0">
                <a:solidFill>
                  <a:schemeClr val="bg1"/>
                </a:solidFill>
              </a:rPr>
              <a:t>Blurb  generating interest, laying out the time and date of event.</a:t>
            </a:r>
          </a:p>
          <a:p>
            <a:r>
              <a:rPr lang="en-US" dirty="0">
                <a:solidFill>
                  <a:schemeClr val="bg1"/>
                </a:solidFill>
              </a:rPr>
              <a:t>All text and pictures are placeholders and may be changed.</a:t>
            </a:r>
          </a:p>
        </p:txBody>
      </p:sp>
      <p:pic>
        <p:nvPicPr>
          <p:cNvPr id="9" name="Picture 8" descr="Chessboard and pieces">
            <a:extLst>
              <a:ext uri="{FF2B5EF4-FFF2-40B4-BE49-F238E27FC236}">
                <a16:creationId xmlns:a16="http://schemas.microsoft.com/office/drawing/2014/main" id="{E8835EDB-14EB-3B86-D59D-A872F7826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59" y="141094"/>
            <a:ext cx="2349261" cy="1449830"/>
          </a:xfrm>
          <a:prstGeom prst="rect">
            <a:avLst/>
          </a:prstGeom>
        </p:spPr>
      </p:pic>
      <p:pic>
        <p:nvPicPr>
          <p:cNvPr id="11" name="Picture 10" descr="Assorted blue dices">
            <a:extLst>
              <a:ext uri="{FF2B5EF4-FFF2-40B4-BE49-F238E27FC236}">
                <a16:creationId xmlns:a16="http://schemas.microsoft.com/office/drawing/2014/main" id="{4F93F746-ACEA-DCA1-1B9C-A0B1DDFE1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2369" y="4509638"/>
            <a:ext cx="2193235" cy="1462156"/>
          </a:xfrm>
          <a:prstGeom prst="rect">
            <a:avLst/>
          </a:prstGeom>
        </p:spPr>
      </p:pic>
      <p:pic>
        <p:nvPicPr>
          <p:cNvPr id="13" name="Picture 12" descr="Black chess pieces arranged on a chessboard">
            <a:extLst>
              <a:ext uri="{FF2B5EF4-FFF2-40B4-BE49-F238E27FC236}">
                <a16:creationId xmlns:a16="http://schemas.microsoft.com/office/drawing/2014/main" id="{BB7DEEA0-278E-7CB7-1828-6AA4BED85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4597" y="291548"/>
            <a:ext cx="1852742" cy="1227119"/>
          </a:xfrm>
          <a:prstGeom prst="rect">
            <a:avLst/>
          </a:prstGeom>
        </p:spPr>
      </p:pic>
      <p:sp>
        <p:nvSpPr>
          <p:cNvPr id="14" name="TextBox 13">
            <a:extLst>
              <a:ext uri="{FF2B5EF4-FFF2-40B4-BE49-F238E27FC236}">
                <a16:creationId xmlns:a16="http://schemas.microsoft.com/office/drawing/2014/main" id="{A93044D8-267C-4A36-ED17-1815FDD6CEC7}"/>
              </a:ext>
            </a:extLst>
          </p:cNvPr>
          <p:cNvSpPr txBox="1"/>
          <p:nvPr/>
        </p:nvSpPr>
        <p:spPr>
          <a:xfrm>
            <a:off x="1941443" y="165599"/>
            <a:ext cx="980660" cy="1015663"/>
          </a:xfrm>
          <a:prstGeom prst="rect">
            <a:avLst/>
          </a:prstGeom>
          <a:noFill/>
        </p:spPr>
        <p:txBody>
          <a:bodyPr wrap="square" rtlCol="0">
            <a:spAutoFit/>
          </a:bodyPr>
          <a:lstStyle/>
          <a:p>
            <a:r>
              <a:rPr lang="en-US" sz="1200" dirty="0">
                <a:solidFill>
                  <a:schemeClr val="bg1"/>
                </a:solidFill>
              </a:rPr>
              <a:t>.gif of game footage or character A battling character B</a:t>
            </a:r>
          </a:p>
        </p:txBody>
      </p:sp>
      <p:sp>
        <p:nvSpPr>
          <p:cNvPr id="15" name="TextBox 14">
            <a:extLst>
              <a:ext uri="{FF2B5EF4-FFF2-40B4-BE49-F238E27FC236}">
                <a16:creationId xmlns:a16="http://schemas.microsoft.com/office/drawing/2014/main" id="{52234B92-B284-0DD5-F0B2-24EBA0CAC32E}"/>
              </a:ext>
            </a:extLst>
          </p:cNvPr>
          <p:cNvSpPr txBox="1"/>
          <p:nvPr/>
        </p:nvSpPr>
        <p:spPr>
          <a:xfrm>
            <a:off x="7528516" y="264758"/>
            <a:ext cx="1157003" cy="1200329"/>
          </a:xfrm>
          <a:prstGeom prst="rect">
            <a:avLst/>
          </a:prstGeom>
          <a:noFill/>
        </p:spPr>
        <p:txBody>
          <a:bodyPr wrap="square" rtlCol="0">
            <a:spAutoFit/>
          </a:bodyPr>
          <a:lstStyle/>
          <a:p>
            <a:r>
              <a:rPr lang="en-US" sz="1200" dirty="0"/>
              <a:t>.gif of game footage or character B battling character A</a:t>
            </a:r>
          </a:p>
          <a:p>
            <a:endParaRPr lang="en-US" sz="1200" dirty="0"/>
          </a:p>
        </p:txBody>
      </p:sp>
    </p:spTree>
    <p:extLst>
      <p:ext uri="{BB962C8B-B14F-4D97-AF65-F5344CB8AC3E}">
        <p14:creationId xmlns:p14="http://schemas.microsoft.com/office/powerpoint/2010/main" val="175166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6074-23B7-4EBC-8F78-6E7AC4AD2028}"/>
              </a:ext>
            </a:extLst>
          </p:cNvPr>
          <p:cNvSpPr>
            <a:spLocks noGrp="1"/>
          </p:cNvSpPr>
          <p:nvPr>
            <p:ph type="title"/>
          </p:nvPr>
        </p:nvSpPr>
        <p:spPr>
          <a:xfrm>
            <a:off x="2179983" y="365125"/>
            <a:ext cx="5883965" cy="1325563"/>
          </a:xfrm>
        </p:spPr>
        <p:txBody>
          <a:bodyPr/>
          <a:lstStyle/>
          <a:p>
            <a:pPr algn="ctr"/>
            <a:r>
              <a:rPr lang="en-US" dirty="0">
                <a:solidFill>
                  <a:schemeClr val="bg1"/>
                </a:solidFill>
              </a:rPr>
              <a:t>Game 1</a:t>
            </a:r>
          </a:p>
        </p:txBody>
      </p:sp>
      <p:sp>
        <p:nvSpPr>
          <p:cNvPr id="4" name="TextBox 3">
            <a:extLst>
              <a:ext uri="{FF2B5EF4-FFF2-40B4-BE49-F238E27FC236}">
                <a16:creationId xmlns:a16="http://schemas.microsoft.com/office/drawing/2014/main" id="{3F4E14EE-7BFB-C9AA-6EF5-D0A148B04344}"/>
              </a:ext>
            </a:extLst>
          </p:cNvPr>
          <p:cNvSpPr txBox="1"/>
          <p:nvPr/>
        </p:nvSpPr>
        <p:spPr>
          <a:xfrm>
            <a:off x="9773478" y="291548"/>
            <a:ext cx="2193235" cy="2308324"/>
          </a:xfrm>
          <a:prstGeom prst="rect">
            <a:avLst/>
          </a:prstGeom>
          <a:noFill/>
        </p:spPr>
        <p:txBody>
          <a:bodyPr vert="horz" wrap="square" rtlCol="0">
            <a:spAutoFit/>
          </a:bodyPr>
          <a:lstStyle/>
          <a:p>
            <a:r>
              <a:rPr lang="en-US" dirty="0">
                <a:solidFill>
                  <a:schemeClr val="bg1"/>
                </a:solidFill>
              </a:rPr>
              <a:t>Navigation</a:t>
            </a:r>
          </a:p>
          <a:p>
            <a:r>
              <a:rPr lang="en-US" dirty="0">
                <a:solidFill>
                  <a:schemeClr val="bg1"/>
                </a:solidFill>
              </a:rPr>
              <a:t>Home Screen</a:t>
            </a:r>
          </a:p>
          <a:p>
            <a:r>
              <a:rPr lang="en-US" dirty="0">
                <a:solidFill>
                  <a:schemeClr val="bg1"/>
                </a:solidFill>
              </a:rPr>
              <a:t>Game 1</a:t>
            </a:r>
          </a:p>
          <a:p>
            <a:r>
              <a:rPr lang="en-US" dirty="0">
                <a:solidFill>
                  <a:schemeClr val="bg1"/>
                </a:solidFill>
              </a:rPr>
              <a:t>….</a:t>
            </a:r>
          </a:p>
          <a:p>
            <a:r>
              <a:rPr lang="en-US" dirty="0">
                <a:solidFill>
                  <a:schemeClr val="bg1"/>
                </a:solidFill>
              </a:rPr>
              <a:t>Game XX (however many will be planned)</a:t>
            </a:r>
          </a:p>
          <a:p>
            <a:r>
              <a:rPr lang="en-US" dirty="0">
                <a:solidFill>
                  <a:schemeClr val="bg1"/>
                </a:solidFill>
              </a:rPr>
              <a:t>Registration</a:t>
            </a:r>
          </a:p>
        </p:txBody>
      </p:sp>
      <p:pic>
        <p:nvPicPr>
          <p:cNvPr id="9" name="Picture 8" descr="Chessboard and pieces">
            <a:extLst>
              <a:ext uri="{FF2B5EF4-FFF2-40B4-BE49-F238E27FC236}">
                <a16:creationId xmlns:a16="http://schemas.microsoft.com/office/drawing/2014/main" id="{E8835EDB-14EB-3B86-D59D-A872F7826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59" y="141094"/>
            <a:ext cx="2349261" cy="1449830"/>
          </a:xfrm>
          <a:prstGeom prst="rect">
            <a:avLst/>
          </a:prstGeom>
        </p:spPr>
      </p:pic>
      <p:pic>
        <p:nvPicPr>
          <p:cNvPr id="11" name="Picture 10" descr="Assorted blue dices">
            <a:extLst>
              <a:ext uri="{FF2B5EF4-FFF2-40B4-BE49-F238E27FC236}">
                <a16:creationId xmlns:a16="http://schemas.microsoft.com/office/drawing/2014/main" id="{4F93F746-ACEA-DCA1-1B9C-A0B1DDFE1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369" y="4509638"/>
            <a:ext cx="2193235" cy="1462156"/>
          </a:xfrm>
          <a:prstGeom prst="rect">
            <a:avLst/>
          </a:prstGeom>
        </p:spPr>
      </p:pic>
      <p:pic>
        <p:nvPicPr>
          <p:cNvPr id="13" name="Picture 12" descr="Black chess pieces arranged on a chessboard">
            <a:extLst>
              <a:ext uri="{FF2B5EF4-FFF2-40B4-BE49-F238E27FC236}">
                <a16:creationId xmlns:a16="http://schemas.microsoft.com/office/drawing/2014/main" id="{BB7DEEA0-278E-7CB7-1828-6AA4BED85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97" y="291548"/>
            <a:ext cx="1852742" cy="1227119"/>
          </a:xfrm>
          <a:prstGeom prst="rect">
            <a:avLst/>
          </a:prstGeom>
        </p:spPr>
      </p:pic>
      <p:sp>
        <p:nvSpPr>
          <p:cNvPr id="14" name="TextBox 13">
            <a:extLst>
              <a:ext uri="{FF2B5EF4-FFF2-40B4-BE49-F238E27FC236}">
                <a16:creationId xmlns:a16="http://schemas.microsoft.com/office/drawing/2014/main" id="{A93044D8-267C-4A36-ED17-1815FDD6CEC7}"/>
              </a:ext>
            </a:extLst>
          </p:cNvPr>
          <p:cNvSpPr txBox="1"/>
          <p:nvPr/>
        </p:nvSpPr>
        <p:spPr>
          <a:xfrm>
            <a:off x="1941443" y="165599"/>
            <a:ext cx="980660" cy="1015663"/>
          </a:xfrm>
          <a:prstGeom prst="rect">
            <a:avLst/>
          </a:prstGeom>
          <a:noFill/>
        </p:spPr>
        <p:txBody>
          <a:bodyPr wrap="square" rtlCol="0">
            <a:spAutoFit/>
          </a:bodyPr>
          <a:lstStyle/>
          <a:p>
            <a:r>
              <a:rPr lang="en-US" sz="1200" dirty="0">
                <a:solidFill>
                  <a:schemeClr val="bg1"/>
                </a:solidFill>
              </a:rPr>
              <a:t>.gif of game footage or character A battling character B</a:t>
            </a:r>
          </a:p>
        </p:txBody>
      </p:sp>
      <p:sp>
        <p:nvSpPr>
          <p:cNvPr id="15" name="TextBox 14">
            <a:extLst>
              <a:ext uri="{FF2B5EF4-FFF2-40B4-BE49-F238E27FC236}">
                <a16:creationId xmlns:a16="http://schemas.microsoft.com/office/drawing/2014/main" id="{52234B92-B284-0DD5-F0B2-24EBA0CAC32E}"/>
              </a:ext>
            </a:extLst>
          </p:cNvPr>
          <p:cNvSpPr txBox="1"/>
          <p:nvPr/>
        </p:nvSpPr>
        <p:spPr>
          <a:xfrm>
            <a:off x="7528516" y="264758"/>
            <a:ext cx="1157003" cy="1200329"/>
          </a:xfrm>
          <a:prstGeom prst="rect">
            <a:avLst/>
          </a:prstGeom>
          <a:noFill/>
        </p:spPr>
        <p:txBody>
          <a:bodyPr wrap="square" rtlCol="0">
            <a:spAutoFit/>
          </a:bodyPr>
          <a:lstStyle/>
          <a:p>
            <a:r>
              <a:rPr lang="en-US" sz="1200" dirty="0"/>
              <a:t>.gif of game footage or character B battling character A</a:t>
            </a:r>
          </a:p>
          <a:p>
            <a:endParaRPr lang="en-US" sz="1200" dirty="0"/>
          </a:p>
        </p:txBody>
      </p:sp>
      <p:pic>
        <p:nvPicPr>
          <p:cNvPr id="10" name="Content Placeholder 9" descr="Close-up of bowling ball hitting pins">
            <a:extLst>
              <a:ext uri="{FF2B5EF4-FFF2-40B4-BE49-F238E27FC236}">
                <a16:creationId xmlns:a16="http://schemas.microsoft.com/office/drawing/2014/main" id="{03947CB2-D8B7-994A-1BF7-2756B3A51C8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92271" y="1814955"/>
            <a:ext cx="8537868" cy="4351338"/>
          </a:xfrm>
        </p:spPr>
      </p:pic>
      <p:sp>
        <p:nvSpPr>
          <p:cNvPr id="7" name="TextBox 6">
            <a:extLst>
              <a:ext uri="{FF2B5EF4-FFF2-40B4-BE49-F238E27FC236}">
                <a16:creationId xmlns:a16="http://schemas.microsoft.com/office/drawing/2014/main" id="{52DC3987-82FD-8715-EB5C-BE38EFE93687}"/>
              </a:ext>
            </a:extLst>
          </p:cNvPr>
          <p:cNvSpPr txBox="1"/>
          <p:nvPr/>
        </p:nvSpPr>
        <p:spPr>
          <a:xfrm>
            <a:off x="4346121" y="1927751"/>
            <a:ext cx="4970157" cy="923330"/>
          </a:xfrm>
          <a:prstGeom prst="rect">
            <a:avLst/>
          </a:prstGeom>
          <a:noFill/>
        </p:spPr>
        <p:txBody>
          <a:bodyPr wrap="square" rtlCol="0">
            <a:spAutoFit/>
          </a:bodyPr>
          <a:lstStyle/>
          <a:p>
            <a:r>
              <a:rPr lang="en-US" dirty="0">
                <a:solidFill>
                  <a:schemeClr val="bg1"/>
                </a:solidFill>
              </a:rPr>
              <a:t>Blurb  discussing game 1. </a:t>
            </a:r>
          </a:p>
          <a:p>
            <a:r>
              <a:rPr lang="en-US" dirty="0">
                <a:solidFill>
                  <a:schemeClr val="bg1"/>
                </a:solidFill>
              </a:rPr>
              <a:t>All text and pictures are placeholders and may be changed.</a:t>
            </a:r>
          </a:p>
        </p:txBody>
      </p:sp>
    </p:spTree>
    <p:extLst>
      <p:ext uri="{BB962C8B-B14F-4D97-AF65-F5344CB8AC3E}">
        <p14:creationId xmlns:p14="http://schemas.microsoft.com/office/powerpoint/2010/main" val="183683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6074-23B7-4EBC-8F78-6E7AC4AD2028}"/>
              </a:ext>
            </a:extLst>
          </p:cNvPr>
          <p:cNvSpPr>
            <a:spLocks noGrp="1"/>
          </p:cNvSpPr>
          <p:nvPr>
            <p:ph type="title"/>
          </p:nvPr>
        </p:nvSpPr>
        <p:spPr>
          <a:xfrm>
            <a:off x="2179983" y="365125"/>
            <a:ext cx="5883965" cy="1325563"/>
          </a:xfrm>
        </p:spPr>
        <p:txBody>
          <a:bodyPr/>
          <a:lstStyle/>
          <a:p>
            <a:pPr algn="ctr"/>
            <a:r>
              <a:rPr lang="en-US" dirty="0">
                <a:solidFill>
                  <a:schemeClr val="bg1"/>
                </a:solidFill>
              </a:rPr>
              <a:t>Game 2</a:t>
            </a:r>
          </a:p>
        </p:txBody>
      </p:sp>
      <p:sp>
        <p:nvSpPr>
          <p:cNvPr id="4" name="TextBox 3">
            <a:extLst>
              <a:ext uri="{FF2B5EF4-FFF2-40B4-BE49-F238E27FC236}">
                <a16:creationId xmlns:a16="http://schemas.microsoft.com/office/drawing/2014/main" id="{3F4E14EE-7BFB-C9AA-6EF5-D0A148B04344}"/>
              </a:ext>
            </a:extLst>
          </p:cNvPr>
          <p:cNvSpPr txBox="1"/>
          <p:nvPr/>
        </p:nvSpPr>
        <p:spPr>
          <a:xfrm>
            <a:off x="9773478" y="291548"/>
            <a:ext cx="2193235" cy="2308324"/>
          </a:xfrm>
          <a:prstGeom prst="rect">
            <a:avLst/>
          </a:prstGeom>
          <a:noFill/>
        </p:spPr>
        <p:txBody>
          <a:bodyPr vert="horz" wrap="square" rtlCol="0">
            <a:spAutoFit/>
          </a:bodyPr>
          <a:lstStyle/>
          <a:p>
            <a:r>
              <a:rPr lang="en-US" dirty="0">
                <a:solidFill>
                  <a:schemeClr val="bg1"/>
                </a:solidFill>
              </a:rPr>
              <a:t>Navigation</a:t>
            </a:r>
          </a:p>
          <a:p>
            <a:r>
              <a:rPr lang="en-US" dirty="0">
                <a:solidFill>
                  <a:schemeClr val="bg1"/>
                </a:solidFill>
              </a:rPr>
              <a:t>Home Screen</a:t>
            </a:r>
          </a:p>
          <a:p>
            <a:r>
              <a:rPr lang="en-US" dirty="0">
                <a:solidFill>
                  <a:schemeClr val="bg1"/>
                </a:solidFill>
              </a:rPr>
              <a:t>Game 1</a:t>
            </a:r>
          </a:p>
          <a:p>
            <a:r>
              <a:rPr lang="en-US" dirty="0">
                <a:solidFill>
                  <a:schemeClr val="bg1"/>
                </a:solidFill>
              </a:rPr>
              <a:t>….</a:t>
            </a:r>
          </a:p>
          <a:p>
            <a:r>
              <a:rPr lang="en-US" dirty="0">
                <a:solidFill>
                  <a:schemeClr val="bg1"/>
                </a:solidFill>
              </a:rPr>
              <a:t>Game XX (however many will be planned)</a:t>
            </a:r>
          </a:p>
          <a:p>
            <a:r>
              <a:rPr lang="en-US" dirty="0">
                <a:solidFill>
                  <a:schemeClr val="bg1"/>
                </a:solidFill>
              </a:rPr>
              <a:t>Registration</a:t>
            </a:r>
          </a:p>
        </p:txBody>
      </p:sp>
      <p:pic>
        <p:nvPicPr>
          <p:cNvPr id="9" name="Picture 8" descr="Chessboard and pieces">
            <a:extLst>
              <a:ext uri="{FF2B5EF4-FFF2-40B4-BE49-F238E27FC236}">
                <a16:creationId xmlns:a16="http://schemas.microsoft.com/office/drawing/2014/main" id="{E8835EDB-14EB-3B86-D59D-A872F7826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59" y="141094"/>
            <a:ext cx="2349261" cy="1449830"/>
          </a:xfrm>
          <a:prstGeom prst="rect">
            <a:avLst/>
          </a:prstGeom>
        </p:spPr>
      </p:pic>
      <p:pic>
        <p:nvPicPr>
          <p:cNvPr id="11" name="Picture 10" descr="Assorted blue dices">
            <a:extLst>
              <a:ext uri="{FF2B5EF4-FFF2-40B4-BE49-F238E27FC236}">
                <a16:creationId xmlns:a16="http://schemas.microsoft.com/office/drawing/2014/main" id="{4F93F746-ACEA-DCA1-1B9C-A0B1DDFE1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369" y="4509638"/>
            <a:ext cx="2193235" cy="1462156"/>
          </a:xfrm>
          <a:prstGeom prst="rect">
            <a:avLst/>
          </a:prstGeom>
        </p:spPr>
      </p:pic>
      <p:pic>
        <p:nvPicPr>
          <p:cNvPr id="13" name="Picture 12" descr="Black chess pieces arranged on a chessboard">
            <a:extLst>
              <a:ext uri="{FF2B5EF4-FFF2-40B4-BE49-F238E27FC236}">
                <a16:creationId xmlns:a16="http://schemas.microsoft.com/office/drawing/2014/main" id="{BB7DEEA0-278E-7CB7-1828-6AA4BED85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97" y="291548"/>
            <a:ext cx="1852742" cy="1227119"/>
          </a:xfrm>
          <a:prstGeom prst="rect">
            <a:avLst/>
          </a:prstGeom>
        </p:spPr>
      </p:pic>
      <p:sp>
        <p:nvSpPr>
          <p:cNvPr id="14" name="TextBox 13">
            <a:extLst>
              <a:ext uri="{FF2B5EF4-FFF2-40B4-BE49-F238E27FC236}">
                <a16:creationId xmlns:a16="http://schemas.microsoft.com/office/drawing/2014/main" id="{A93044D8-267C-4A36-ED17-1815FDD6CEC7}"/>
              </a:ext>
            </a:extLst>
          </p:cNvPr>
          <p:cNvSpPr txBox="1"/>
          <p:nvPr/>
        </p:nvSpPr>
        <p:spPr>
          <a:xfrm>
            <a:off x="1941443" y="165599"/>
            <a:ext cx="980660" cy="1015663"/>
          </a:xfrm>
          <a:prstGeom prst="rect">
            <a:avLst/>
          </a:prstGeom>
          <a:noFill/>
        </p:spPr>
        <p:txBody>
          <a:bodyPr wrap="square" rtlCol="0">
            <a:spAutoFit/>
          </a:bodyPr>
          <a:lstStyle/>
          <a:p>
            <a:r>
              <a:rPr lang="en-US" sz="1200" dirty="0">
                <a:solidFill>
                  <a:schemeClr val="bg1"/>
                </a:solidFill>
              </a:rPr>
              <a:t>.gif of game footage or character A battling character B</a:t>
            </a:r>
          </a:p>
        </p:txBody>
      </p:sp>
      <p:sp>
        <p:nvSpPr>
          <p:cNvPr id="15" name="TextBox 14">
            <a:extLst>
              <a:ext uri="{FF2B5EF4-FFF2-40B4-BE49-F238E27FC236}">
                <a16:creationId xmlns:a16="http://schemas.microsoft.com/office/drawing/2014/main" id="{52234B92-B284-0DD5-F0B2-24EBA0CAC32E}"/>
              </a:ext>
            </a:extLst>
          </p:cNvPr>
          <p:cNvSpPr txBox="1"/>
          <p:nvPr/>
        </p:nvSpPr>
        <p:spPr>
          <a:xfrm>
            <a:off x="7528516" y="264758"/>
            <a:ext cx="1157003" cy="1200329"/>
          </a:xfrm>
          <a:prstGeom prst="rect">
            <a:avLst/>
          </a:prstGeom>
          <a:noFill/>
        </p:spPr>
        <p:txBody>
          <a:bodyPr wrap="square" rtlCol="0">
            <a:spAutoFit/>
          </a:bodyPr>
          <a:lstStyle/>
          <a:p>
            <a:r>
              <a:rPr lang="en-US" sz="1200" dirty="0"/>
              <a:t>.gif of game footage or character B battling character A</a:t>
            </a:r>
          </a:p>
          <a:p>
            <a:endParaRPr lang="en-US" sz="1200" dirty="0"/>
          </a:p>
        </p:txBody>
      </p:sp>
      <p:pic>
        <p:nvPicPr>
          <p:cNvPr id="10" name="Content Placeholder 9" descr="Chess knights head to head">
            <a:extLst>
              <a:ext uri="{FF2B5EF4-FFF2-40B4-BE49-F238E27FC236}">
                <a16:creationId xmlns:a16="http://schemas.microsoft.com/office/drawing/2014/main" id="{03947CB2-D8B7-994A-1BF7-2756B3A51C85}"/>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692271" y="1814955"/>
            <a:ext cx="8537868" cy="4351338"/>
          </a:xfrm>
        </p:spPr>
      </p:pic>
      <p:sp>
        <p:nvSpPr>
          <p:cNvPr id="7" name="TextBox 6">
            <a:extLst>
              <a:ext uri="{FF2B5EF4-FFF2-40B4-BE49-F238E27FC236}">
                <a16:creationId xmlns:a16="http://schemas.microsoft.com/office/drawing/2014/main" id="{52DC3987-82FD-8715-EB5C-BE38EFE93687}"/>
              </a:ext>
            </a:extLst>
          </p:cNvPr>
          <p:cNvSpPr txBox="1"/>
          <p:nvPr/>
        </p:nvSpPr>
        <p:spPr>
          <a:xfrm>
            <a:off x="4346121" y="1927751"/>
            <a:ext cx="4970157" cy="923330"/>
          </a:xfrm>
          <a:prstGeom prst="rect">
            <a:avLst/>
          </a:prstGeom>
          <a:noFill/>
        </p:spPr>
        <p:txBody>
          <a:bodyPr wrap="square" rtlCol="0">
            <a:spAutoFit/>
          </a:bodyPr>
          <a:lstStyle/>
          <a:p>
            <a:r>
              <a:rPr lang="en-US" dirty="0">
                <a:solidFill>
                  <a:schemeClr val="bg1"/>
                </a:solidFill>
              </a:rPr>
              <a:t>Blurb  discussing game 2. </a:t>
            </a:r>
          </a:p>
          <a:p>
            <a:r>
              <a:rPr lang="en-US" dirty="0">
                <a:solidFill>
                  <a:schemeClr val="bg1"/>
                </a:solidFill>
              </a:rPr>
              <a:t>All text and pictures are placeholders and may be changed.</a:t>
            </a:r>
          </a:p>
        </p:txBody>
      </p:sp>
    </p:spTree>
    <p:extLst>
      <p:ext uri="{BB962C8B-B14F-4D97-AF65-F5344CB8AC3E}">
        <p14:creationId xmlns:p14="http://schemas.microsoft.com/office/powerpoint/2010/main" val="227767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6074-23B7-4EBC-8F78-6E7AC4AD2028}"/>
              </a:ext>
            </a:extLst>
          </p:cNvPr>
          <p:cNvSpPr>
            <a:spLocks noGrp="1"/>
          </p:cNvSpPr>
          <p:nvPr>
            <p:ph type="title"/>
          </p:nvPr>
        </p:nvSpPr>
        <p:spPr>
          <a:xfrm>
            <a:off x="2179983" y="365125"/>
            <a:ext cx="5883965" cy="1325563"/>
          </a:xfrm>
        </p:spPr>
        <p:txBody>
          <a:bodyPr/>
          <a:lstStyle/>
          <a:p>
            <a:pPr algn="ctr"/>
            <a:r>
              <a:rPr lang="en-US" dirty="0">
                <a:solidFill>
                  <a:schemeClr val="bg1"/>
                </a:solidFill>
              </a:rPr>
              <a:t>Game 3</a:t>
            </a:r>
          </a:p>
        </p:txBody>
      </p:sp>
      <p:sp>
        <p:nvSpPr>
          <p:cNvPr id="4" name="TextBox 3">
            <a:extLst>
              <a:ext uri="{FF2B5EF4-FFF2-40B4-BE49-F238E27FC236}">
                <a16:creationId xmlns:a16="http://schemas.microsoft.com/office/drawing/2014/main" id="{3F4E14EE-7BFB-C9AA-6EF5-D0A148B04344}"/>
              </a:ext>
            </a:extLst>
          </p:cNvPr>
          <p:cNvSpPr txBox="1"/>
          <p:nvPr/>
        </p:nvSpPr>
        <p:spPr>
          <a:xfrm>
            <a:off x="9773478" y="291548"/>
            <a:ext cx="2193235" cy="2308324"/>
          </a:xfrm>
          <a:prstGeom prst="rect">
            <a:avLst/>
          </a:prstGeom>
          <a:noFill/>
        </p:spPr>
        <p:txBody>
          <a:bodyPr vert="horz" wrap="square" rtlCol="0">
            <a:spAutoFit/>
          </a:bodyPr>
          <a:lstStyle/>
          <a:p>
            <a:r>
              <a:rPr lang="en-US" dirty="0">
                <a:solidFill>
                  <a:schemeClr val="bg1"/>
                </a:solidFill>
              </a:rPr>
              <a:t>Navigation</a:t>
            </a:r>
          </a:p>
          <a:p>
            <a:r>
              <a:rPr lang="en-US" dirty="0">
                <a:solidFill>
                  <a:schemeClr val="bg1"/>
                </a:solidFill>
              </a:rPr>
              <a:t>Home Screen</a:t>
            </a:r>
          </a:p>
          <a:p>
            <a:r>
              <a:rPr lang="en-US" dirty="0">
                <a:solidFill>
                  <a:schemeClr val="bg1"/>
                </a:solidFill>
              </a:rPr>
              <a:t>Game 1</a:t>
            </a:r>
          </a:p>
          <a:p>
            <a:r>
              <a:rPr lang="en-US" dirty="0">
                <a:solidFill>
                  <a:schemeClr val="bg1"/>
                </a:solidFill>
              </a:rPr>
              <a:t>….</a:t>
            </a:r>
          </a:p>
          <a:p>
            <a:r>
              <a:rPr lang="en-US" dirty="0">
                <a:solidFill>
                  <a:schemeClr val="bg1"/>
                </a:solidFill>
              </a:rPr>
              <a:t>Game XX (however many will be planned)</a:t>
            </a:r>
          </a:p>
          <a:p>
            <a:r>
              <a:rPr lang="en-US" dirty="0">
                <a:solidFill>
                  <a:schemeClr val="bg1"/>
                </a:solidFill>
              </a:rPr>
              <a:t>Registration</a:t>
            </a:r>
          </a:p>
        </p:txBody>
      </p:sp>
      <p:pic>
        <p:nvPicPr>
          <p:cNvPr id="9" name="Picture 8" descr="Chessboard and pieces">
            <a:extLst>
              <a:ext uri="{FF2B5EF4-FFF2-40B4-BE49-F238E27FC236}">
                <a16:creationId xmlns:a16="http://schemas.microsoft.com/office/drawing/2014/main" id="{E8835EDB-14EB-3B86-D59D-A872F7826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59" y="141094"/>
            <a:ext cx="2349261" cy="1449830"/>
          </a:xfrm>
          <a:prstGeom prst="rect">
            <a:avLst/>
          </a:prstGeom>
        </p:spPr>
      </p:pic>
      <p:pic>
        <p:nvPicPr>
          <p:cNvPr id="11" name="Picture 10" descr="Assorted blue dices">
            <a:extLst>
              <a:ext uri="{FF2B5EF4-FFF2-40B4-BE49-F238E27FC236}">
                <a16:creationId xmlns:a16="http://schemas.microsoft.com/office/drawing/2014/main" id="{4F93F746-ACEA-DCA1-1B9C-A0B1DDFE1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369" y="4509638"/>
            <a:ext cx="2193235" cy="1462156"/>
          </a:xfrm>
          <a:prstGeom prst="rect">
            <a:avLst/>
          </a:prstGeom>
        </p:spPr>
      </p:pic>
      <p:pic>
        <p:nvPicPr>
          <p:cNvPr id="13" name="Picture 12" descr="Black chess pieces arranged on a chessboard">
            <a:extLst>
              <a:ext uri="{FF2B5EF4-FFF2-40B4-BE49-F238E27FC236}">
                <a16:creationId xmlns:a16="http://schemas.microsoft.com/office/drawing/2014/main" id="{BB7DEEA0-278E-7CB7-1828-6AA4BED85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597" y="291548"/>
            <a:ext cx="1852742" cy="1227119"/>
          </a:xfrm>
          <a:prstGeom prst="rect">
            <a:avLst/>
          </a:prstGeom>
        </p:spPr>
      </p:pic>
      <p:sp>
        <p:nvSpPr>
          <p:cNvPr id="14" name="TextBox 13">
            <a:extLst>
              <a:ext uri="{FF2B5EF4-FFF2-40B4-BE49-F238E27FC236}">
                <a16:creationId xmlns:a16="http://schemas.microsoft.com/office/drawing/2014/main" id="{A93044D8-267C-4A36-ED17-1815FDD6CEC7}"/>
              </a:ext>
            </a:extLst>
          </p:cNvPr>
          <p:cNvSpPr txBox="1"/>
          <p:nvPr/>
        </p:nvSpPr>
        <p:spPr>
          <a:xfrm>
            <a:off x="1941443" y="165599"/>
            <a:ext cx="980660" cy="1015663"/>
          </a:xfrm>
          <a:prstGeom prst="rect">
            <a:avLst/>
          </a:prstGeom>
          <a:noFill/>
        </p:spPr>
        <p:txBody>
          <a:bodyPr wrap="square" rtlCol="0">
            <a:spAutoFit/>
          </a:bodyPr>
          <a:lstStyle/>
          <a:p>
            <a:r>
              <a:rPr lang="en-US" sz="1200" dirty="0">
                <a:solidFill>
                  <a:schemeClr val="bg1"/>
                </a:solidFill>
              </a:rPr>
              <a:t>.gif of game footage or character A battling character B</a:t>
            </a:r>
          </a:p>
        </p:txBody>
      </p:sp>
      <p:sp>
        <p:nvSpPr>
          <p:cNvPr id="15" name="TextBox 14">
            <a:extLst>
              <a:ext uri="{FF2B5EF4-FFF2-40B4-BE49-F238E27FC236}">
                <a16:creationId xmlns:a16="http://schemas.microsoft.com/office/drawing/2014/main" id="{52234B92-B284-0DD5-F0B2-24EBA0CAC32E}"/>
              </a:ext>
            </a:extLst>
          </p:cNvPr>
          <p:cNvSpPr txBox="1"/>
          <p:nvPr/>
        </p:nvSpPr>
        <p:spPr>
          <a:xfrm>
            <a:off x="7528516" y="264758"/>
            <a:ext cx="1157003" cy="1200329"/>
          </a:xfrm>
          <a:prstGeom prst="rect">
            <a:avLst/>
          </a:prstGeom>
          <a:noFill/>
        </p:spPr>
        <p:txBody>
          <a:bodyPr wrap="square" rtlCol="0">
            <a:spAutoFit/>
          </a:bodyPr>
          <a:lstStyle/>
          <a:p>
            <a:r>
              <a:rPr lang="en-US" sz="1200" dirty="0"/>
              <a:t>.gif of game footage or character B battling character A</a:t>
            </a:r>
          </a:p>
          <a:p>
            <a:endParaRPr lang="en-US" sz="1200" dirty="0"/>
          </a:p>
        </p:txBody>
      </p:sp>
      <p:pic>
        <p:nvPicPr>
          <p:cNvPr id="10" name="Content Placeholder 9" descr="Football on grass">
            <a:extLst>
              <a:ext uri="{FF2B5EF4-FFF2-40B4-BE49-F238E27FC236}">
                <a16:creationId xmlns:a16="http://schemas.microsoft.com/office/drawing/2014/main" id="{03947CB2-D8B7-994A-1BF7-2756B3A51C85}"/>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692271" y="1814955"/>
            <a:ext cx="8537868" cy="4351338"/>
          </a:xfrm>
        </p:spPr>
      </p:pic>
      <p:sp>
        <p:nvSpPr>
          <p:cNvPr id="7" name="TextBox 6">
            <a:extLst>
              <a:ext uri="{FF2B5EF4-FFF2-40B4-BE49-F238E27FC236}">
                <a16:creationId xmlns:a16="http://schemas.microsoft.com/office/drawing/2014/main" id="{52DC3987-82FD-8715-EB5C-BE38EFE93687}"/>
              </a:ext>
            </a:extLst>
          </p:cNvPr>
          <p:cNvSpPr txBox="1"/>
          <p:nvPr/>
        </p:nvSpPr>
        <p:spPr>
          <a:xfrm>
            <a:off x="4346121" y="1927751"/>
            <a:ext cx="4970157" cy="923330"/>
          </a:xfrm>
          <a:prstGeom prst="rect">
            <a:avLst/>
          </a:prstGeom>
          <a:noFill/>
        </p:spPr>
        <p:txBody>
          <a:bodyPr wrap="square" rtlCol="0">
            <a:spAutoFit/>
          </a:bodyPr>
          <a:lstStyle/>
          <a:p>
            <a:r>
              <a:rPr lang="en-US" dirty="0">
                <a:solidFill>
                  <a:schemeClr val="bg1"/>
                </a:solidFill>
              </a:rPr>
              <a:t>Blurb  discussing game 3.</a:t>
            </a:r>
          </a:p>
          <a:p>
            <a:r>
              <a:rPr lang="en-US" dirty="0">
                <a:solidFill>
                  <a:schemeClr val="bg1"/>
                </a:solidFill>
              </a:rPr>
              <a:t>All text and pictures are placeholders and may be changed.</a:t>
            </a:r>
          </a:p>
        </p:txBody>
      </p:sp>
    </p:spTree>
    <p:extLst>
      <p:ext uri="{BB962C8B-B14F-4D97-AF65-F5344CB8AC3E}">
        <p14:creationId xmlns:p14="http://schemas.microsoft.com/office/powerpoint/2010/main" val="307227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6074-23B7-4EBC-8F78-6E7AC4AD2028}"/>
              </a:ext>
            </a:extLst>
          </p:cNvPr>
          <p:cNvSpPr>
            <a:spLocks noGrp="1"/>
          </p:cNvSpPr>
          <p:nvPr>
            <p:ph type="title"/>
          </p:nvPr>
        </p:nvSpPr>
        <p:spPr>
          <a:xfrm>
            <a:off x="2179983" y="365125"/>
            <a:ext cx="5883965" cy="1325563"/>
          </a:xfrm>
        </p:spPr>
        <p:txBody>
          <a:bodyPr/>
          <a:lstStyle/>
          <a:p>
            <a:pPr algn="ctr"/>
            <a:r>
              <a:rPr lang="en-US" dirty="0">
                <a:solidFill>
                  <a:schemeClr val="bg1"/>
                </a:solidFill>
              </a:rPr>
              <a:t>Registration</a:t>
            </a:r>
          </a:p>
        </p:txBody>
      </p:sp>
      <p:sp>
        <p:nvSpPr>
          <p:cNvPr id="4" name="TextBox 3">
            <a:extLst>
              <a:ext uri="{FF2B5EF4-FFF2-40B4-BE49-F238E27FC236}">
                <a16:creationId xmlns:a16="http://schemas.microsoft.com/office/drawing/2014/main" id="{3F4E14EE-7BFB-C9AA-6EF5-D0A148B04344}"/>
              </a:ext>
            </a:extLst>
          </p:cNvPr>
          <p:cNvSpPr txBox="1"/>
          <p:nvPr/>
        </p:nvSpPr>
        <p:spPr>
          <a:xfrm>
            <a:off x="9773478" y="291548"/>
            <a:ext cx="2193235" cy="2308324"/>
          </a:xfrm>
          <a:prstGeom prst="rect">
            <a:avLst/>
          </a:prstGeom>
          <a:noFill/>
        </p:spPr>
        <p:txBody>
          <a:bodyPr vert="horz" wrap="square" rtlCol="0">
            <a:spAutoFit/>
          </a:bodyPr>
          <a:lstStyle/>
          <a:p>
            <a:r>
              <a:rPr lang="en-US" dirty="0">
                <a:solidFill>
                  <a:schemeClr val="bg1"/>
                </a:solidFill>
              </a:rPr>
              <a:t>Navigation</a:t>
            </a:r>
          </a:p>
          <a:p>
            <a:r>
              <a:rPr lang="en-US" dirty="0">
                <a:solidFill>
                  <a:schemeClr val="bg1"/>
                </a:solidFill>
              </a:rPr>
              <a:t>Home Screen</a:t>
            </a:r>
          </a:p>
          <a:p>
            <a:r>
              <a:rPr lang="en-US" dirty="0">
                <a:solidFill>
                  <a:schemeClr val="bg1"/>
                </a:solidFill>
              </a:rPr>
              <a:t>Game 1</a:t>
            </a:r>
          </a:p>
          <a:p>
            <a:r>
              <a:rPr lang="en-US" dirty="0">
                <a:solidFill>
                  <a:schemeClr val="bg1"/>
                </a:solidFill>
              </a:rPr>
              <a:t>….</a:t>
            </a:r>
          </a:p>
          <a:p>
            <a:r>
              <a:rPr lang="en-US" dirty="0">
                <a:solidFill>
                  <a:schemeClr val="bg1"/>
                </a:solidFill>
              </a:rPr>
              <a:t>Game XX (however many will be planned)</a:t>
            </a:r>
          </a:p>
          <a:p>
            <a:r>
              <a:rPr lang="en-US" dirty="0">
                <a:solidFill>
                  <a:schemeClr val="bg1"/>
                </a:solidFill>
              </a:rPr>
              <a:t>Registration</a:t>
            </a:r>
          </a:p>
        </p:txBody>
      </p:sp>
      <p:pic>
        <p:nvPicPr>
          <p:cNvPr id="11" name="Picture 10" descr="Assorted blue dices">
            <a:extLst>
              <a:ext uri="{FF2B5EF4-FFF2-40B4-BE49-F238E27FC236}">
                <a16:creationId xmlns:a16="http://schemas.microsoft.com/office/drawing/2014/main" id="{4F93F746-ACEA-DCA1-1B9C-A0B1DDFE1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369" y="4509638"/>
            <a:ext cx="2193235" cy="1462156"/>
          </a:xfrm>
          <a:prstGeom prst="rect">
            <a:avLst/>
          </a:prstGeom>
        </p:spPr>
      </p:pic>
      <p:graphicFrame>
        <p:nvGraphicFramePr>
          <p:cNvPr id="16" name="Content Placeholder 15">
            <a:extLst>
              <a:ext uri="{FF2B5EF4-FFF2-40B4-BE49-F238E27FC236}">
                <a16:creationId xmlns:a16="http://schemas.microsoft.com/office/drawing/2014/main" id="{089D83D8-38C0-B83D-D7A7-F63EAAEE87B9}"/>
              </a:ext>
            </a:extLst>
          </p:cNvPr>
          <p:cNvGraphicFramePr>
            <a:graphicFrameLocks noGrp="1"/>
          </p:cNvGraphicFramePr>
          <p:nvPr>
            <p:ph idx="1"/>
            <p:extLst>
              <p:ext uri="{D42A27DB-BD31-4B8C-83A1-F6EECF244321}">
                <p14:modId xmlns:p14="http://schemas.microsoft.com/office/powerpoint/2010/main" val="2258486429"/>
              </p:ext>
            </p:extLst>
          </p:nvPr>
        </p:nvGraphicFramePr>
        <p:xfrm>
          <a:off x="760343" y="1890214"/>
          <a:ext cx="8723244" cy="4561920"/>
        </p:xfrm>
        <a:graphic>
          <a:graphicData uri="http://schemas.openxmlformats.org/drawingml/2006/table">
            <a:tbl>
              <a:tblPr firstRow="1" bandRow="1">
                <a:tableStyleId>{5C22544A-7EE6-4342-B048-85BDC9FD1C3A}</a:tableStyleId>
              </a:tblPr>
              <a:tblGrid>
                <a:gridCol w="2907748">
                  <a:extLst>
                    <a:ext uri="{9D8B030D-6E8A-4147-A177-3AD203B41FA5}">
                      <a16:colId xmlns:a16="http://schemas.microsoft.com/office/drawing/2014/main" val="1597619894"/>
                    </a:ext>
                  </a:extLst>
                </a:gridCol>
                <a:gridCol w="2907748">
                  <a:extLst>
                    <a:ext uri="{9D8B030D-6E8A-4147-A177-3AD203B41FA5}">
                      <a16:colId xmlns:a16="http://schemas.microsoft.com/office/drawing/2014/main" val="3695197138"/>
                    </a:ext>
                  </a:extLst>
                </a:gridCol>
                <a:gridCol w="2907748">
                  <a:extLst>
                    <a:ext uri="{9D8B030D-6E8A-4147-A177-3AD203B41FA5}">
                      <a16:colId xmlns:a16="http://schemas.microsoft.com/office/drawing/2014/main" val="2073104299"/>
                    </a:ext>
                  </a:extLst>
                </a:gridCol>
              </a:tblGrid>
              <a:tr h="456192">
                <a:tc>
                  <a:txBody>
                    <a:bodyPr/>
                    <a:lstStyle/>
                    <a:p>
                      <a:r>
                        <a:rPr lang="en-US" dirty="0"/>
                        <a:t>Name</a:t>
                      </a:r>
                    </a:p>
                  </a:txBody>
                  <a:tcPr/>
                </a:tc>
                <a:tc>
                  <a:txBody>
                    <a:bodyPr/>
                    <a:lstStyle/>
                    <a:p>
                      <a:r>
                        <a:rPr lang="en-US" dirty="0"/>
                        <a:t>Alias</a:t>
                      </a:r>
                    </a:p>
                  </a:txBody>
                  <a:tcPr/>
                </a:tc>
                <a:tc>
                  <a:txBody>
                    <a:bodyPr/>
                    <a:lstStyle/>
                    <a:p>
                      <a:r>
                        <a:rPr lang="en-US" dirty="0"/>
                        <a:t>Contact information</a:t>
                      </a:r>
                    </a:p>
                  </a:txBody>
                  <a:tcPr/>
                </a:tc>
                <a:extLst>
                  <a:ext uri="{0D108BD9-81ED-4DB2-BD59-A6C34878D82A}">
                    <a16:rowId xmlns:a16="http://schemas.microsoft.com/office/drawing/2014/main" val="4224503543"/>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5143677"/>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90701335"/>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59614987"/>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81717878"/>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74400181"/>
                  </a:ext>
                </a:extLst>
              </a:tr>
              <a:tr h="456192">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05605559"/>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3527872"/>
                  </a:ext>
                </a:extLst>
              </a:tr>
              <a:tr h="456192">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42538532"/>
                  </a:ext>
                </a:extLst>
              </a:tr>
              <a:tr h="45619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77880733"/>
                  </a:ext>
                </a:extLst>
              </a:tr>
            </a:tbl>
          </a:graphicData>
        </a:graphic>
      </p:graphicFrame>
      <p:sp>
        <p:nvSpPr>
          <p:cNvPr id="7" name="TextBox 6">
            <a:extLst>
              <a:ext uri="{FF2B5EF4-FFF2-40B4-BE49-F238E27FC236}">
                <a16:creationId xmlns:a16="http://schemas.microsoft.com/office/drawing/2014/main" id="{52DC3987-82FD-8715-EB5C-BE38EFE93687}"/>
              </a:ext>
            </a:extLst>
          </p:cNvPr>
          <p:cNvSpPr txBox="1"/>
          <p:nvPr/>
        </p:nvSpPr>
        <p:spPr>
          <a:xfrm>
            <a:off x="2575957" y="2662399"/>
            <a:ext cx="5258640" cy="2031325"/>
          </a:xfrm>
          <a:prstGeom prst="rect">
            <a:avLst/>
          </a:prstGeom>
          <a:noFill/>
        </p:spPr>
        <p:txBody>
          <a:bodyPr wrap="square" rtlCol="0">
            <a:spAutoFit/>
          </a:bodyPr>
          <a:lstStyle/>
          <a:p>
            <a:r>
              <a:rPr lang="en-US" dirty="0"/>
              <a:t>This Form will list participants who have signed up.</a:t>
            </a:r>
          </a:p>
          <a:p>
            <a:r>
              <a:rPr lang="en-US" dirty="0"/>
              <a:t>General idea is to have it operate where you enter your information: name, alias, and a contact method, and then click a button to add your information to the list.</a:t>
            </a:r>
          </a:p>
          <a:p>
            <a:r>
              <a:rPr lang="en-US" dirty="0"/>
              <a:t>Perhaps the contact information may be concealed in some way, Uncertain on that idea.</a:t>
            </a:r>
          </a:p>
        </p:txBody>
      </p:sp>
      <p:sp>
        <p:nvSpPr>
          <p:cNvPr id="17" name="Rectangle: Rounded Corners 16">
            <a:extLst>
              <a:ext uri="{FF2B5EF4-FFF2-40B4-BE49-F238E27FC236}">
                <a16:creationId xmlns:a16="http://schemas.microsoft.com/office/drawing/2014/main" id="{F0BF8CDE-D7A5-B1DF-C501-22BB269A6E2A}"/>
              </a:ext>
            </a:extLst>
          </p:cNvPr>
          <p:cNvSpPr/>
          <p:nvPr/>
        </p:nvSpPr>
        <p:spPr>
          <a:xfrm>
            <a:off x="1159565" y="778781"/>
            <a:ext cx="2040835" cy="498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
        <p:nvSpPr>
          <p:cNvPr id="18" name="Rectangle: Rounded Corners 17">
            <a:extLst>
              <a:ext uri="{FF2B5EF4-FFF2-40B4-BE49-F238E27FC236}">
                <a16:creationId xmlns:a16="http://schemas.microsoft.com/office/drawing/2014/main" id="{4B1259A1-FF7F-350A-2334-106CB8490492}"/>
              </a:ext>
            </a:extLst>
          </p:cNvPr>
          <p:cNvSpPr/>
          <p:nvPr/>
        </p:nvSpPr>
        <p:spPr>
          <a:xfrm>
            <a:off x="7043531" y="784114"/>
            <a:ext cx="2040835" cy="4982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Tree>
    <p:extLst>
      <p:ext uri="{BB962C8B-B14F-4D97-AF65-F5344CB8AC3E}">
        <p14:creationId xmlns:p14="http://schemas.microsoft.com/office/powerpoint/2010/main" val="732932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352</Words>
  <Application>Microsoft Office PowerPoint</Application>
  <PresentationFormat>Widescreen</PresentationFormat>
  <Paragraphs>61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Game Event Registration</vt:lpstr>
      <vt:lpstr>Home Screen</vt:lpstr>
      <vt:lpstr>Game 1</vt:lpstr>
      <vt:lpstr>Game 2</vt:lpstr>
      <vt:lpstr>Game 3</vt:lpstr>
      <vt:lpstr>Registration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Event Registration</dc:title>
  <dc:creator>Gibson,Matthew James</dc:creator>
  <cp:lastModifiedBy>Gibson,Matthew James</cp:lastModifiedBy>
  <cp:revision>1</cp:revision>
  <dcterms:created xsi:type="dcterms:W3CDTF">2023-12-10T03:28:52Z</dcterms:created>
  <dcterms:modified xsi:type="dcterms:W3CDTF">2023-12-10T07:03:32Z</dcterms:modified>
</cp:coreProperties>
</file>